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6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D5B12-E114-4627-BBCA-6452534B41AB}" type="datetimeFigureOut">
              <a:rPr lang="ru-RU" smtClean="0"/>
              <a:pPr/>
              <a:t>07.01.2014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6FAC5-4E01-4B7E-8606-F9CA3592087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403698"/>
          </a:xfrm>
        </p:spPr>
        <p:txBody>
          <a:bodyPr>
            <a:normAutofit/>
          </a:bodyPr>
          <a:lstStyle/>
          <a:p>
            <a:r>
              <a:rPr lang="ru-RU" sz="8800" b="1" dirty="0" smtClean="0">
                <a:solidFill>
                  <a:srgbClr val="FF0000"/>
                </a:solidFill>
                <a:latin typeface="CyrillicHover" pitchFamily="2" charset="0"/>
              </a:rPr>
              <a:t>«</a:t>
            </a:r>
            <a:r>
              <a:rPr lang="ru-RU" sz="8800" b="1" i="1" dirty="0" smtClean="0">
                <a:solidFill>
                  <a:srgbClr val="FF0000"/>
                </a:solidFill>
                <a:latin typeface="CyrillicHover" pitchFamily="2" charset="0"/>
              </a:rPr>
              <a:t>Пирожки»</a:t>
            </a:r>
            <a:endParaRPr lang="ru-RU" sz="8800" b="1" i="1" dirty="0">
              <a:solidFill>
                <a:srgbClr val="FF0000"/>
              </a:solidFill>
              <a:latin typeface="CyrillicHover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CyrillicHover" pitchFamily="2" charset="0"/>
              </a:rPr>
              <a:t> </a:t>
            </a:r>
            <a:endParaRPr lang="ru-RU" sz="2400" dirty="0">
              <a:solidFill>
                <a:srgbClr val="002060"/>
              </a:solidFill>
              <a:latin typeface="CyrillicHover" pitchFamily="2" charset="0"/>
            </a:endParaRPr>
          </a:p>
        </p:txBody>
      </p:sp>
      <p:pic>
        <p:nvPicPr>
          <p:cNvPr id="4" name="Рисунок 3" descr="C:\Users\сплин\Desktop\файлы\Анимашки\muzikaa-633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14290"/>
            <a:ext cx="428628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сплин\Desktop\файлы\Анимашки\muzikaa-1138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68" y="428604"/>
            <a:ext cx="2214578" cy="101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5286388"/>
            <a:ext cx="4819650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Я пеку, пеку, пеку</a:t>
            </a:r>
            <a:br>
              <a:rPr lang="ru-RU" b="1" i="1" dirty="0" smtClean="0">
                <a:solidFill>
                  <a:srgbClr val="FF0000"/>
                </a:solidFill>
              </a:rPr>
            </a:br>
            <a:r>
              <a:rPr lang="ru-RU" b="1" i="1" dirty="0" smtClean="0">
                <a:solidFill>
                  <a:srgbClr val="FF0000"/>
                </a:solidFill>
              </a:rPr>
              <a:t>Всем друзьям по пирожку.</a:t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9" name="Picture 2" descr="C:\Users\сплин\Desktop\Пирожки\пирожки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785786" y="1373522"/>
            <a:ext cx="7643866" cy="54844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Пирожок для Мышки,</a:t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сплин\Desktop\Пирожки\мышка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857232"/>
            <a:ext cx="4508490" cy="5525557"/>
          </a:xfrm>
          <a:prstGeom prst="rect">
            <a:avLst/>
          </a:prstGeom>
          <a:noFill/>
        </p:spPr>
      </p:pic>
      <p:pic>
        <p:nvPicPr>
          <p:cNvPr id="5" name="Рисунок 4" descr="698287.gif"/>
          <p:cNvPicPr/>
          <p:nvPr/>
        </p:nvPicPr>
        <p:blipFill>
          <a:blip r:embed="rId3" cstate="print"/>
          <a:stretch>
            <a:fillRect/>
          </a:stretch>
        </p:blipFill>
        <p:spPr>
          <a:xfrm rot="1853925">
            <a:off x="6722852" y="180382"/>
            <a:ext cx="2071692" cy="1933578"/>
          </a:xfrm>
          <a:prstGeom prst="rect">
            <a:avLst/>
          </a:prstGeom>
        </p:spPr>
      </p:pic>
      <p:pic>
        <p:nvPicPr>
          <p:cNvPr id="6" name="Рисунок 5" descr="cveta-97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000636"/>
            <a:ext cx="9429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Для Заиньки-трусишки,</a:t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сплин\Desktop\Пирожки\зай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785794"/>
            <a:ext cx="4013476" cy="5623084"/>
          </a:xfrm>
          <a:prstGeom prst="rect">
            <a:avLst/>
          </a:prstGeom>
          <a:noFill/>
        </p:spPr>
      </p:pic>
      <p:pic>
        <p:nvPicPr>
          <p:cNvPr id="5" name="Рисунок 4" descr="698287.gif"/>
          <p:cNvPicPr/>
          <p:nvPr/>
        </p:nvPicPr>
        <p:blipFill>
          <a:blip r:embed="rId3" cstate="print"/>
          <a:stretch>
            <a:fillRect/>
          </a:stretch>
        </p:blipFill>
        <p:spPr>
          <a:xfrm rot="1853925">
            <a:off x="6722852" y="751887"/>
            <a:ext cx="2071692" cy="1933578"/>
          </a:xfrm>
          <a:prstGeom prst="rect">
            <a:avLst/>
          </a:prstGeom>
        </p:spPr>
      </p:pic>
      <p:pic>
        <p:nvPicPr>
          <p:cNvPr id="6" name="Рисунок 5" descr="cveta-97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143512"/>
            <a:ext cx="9429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Для Лягушки пирожок,</a:t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сплин\Desktop\Пирожки\лягушка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785794"/>
            <a:ext cx="3739811" cy="5548741"/>
          </a:xfrm>
          <a:prstGeom prst="rect">
            <a:avLst/>
          </a:prstGeom>
          <a:noFill/>
        </p:spPr>
      </p:pic>
      <p:pic>
        <p:nvPicPr>
          <p:cNvPr id="5" name="Рисунок 4" descr="698287.gif"/>
          <p:cNvPicPr/>
          <p:nvPr/>
        </p:nvPicPr>
        <p:blipFill>
          <a:blip r:embed="rId3" cstate="print"/>
          <a:stretch>
            <a:fillRect/>
          </a:stretch>
        </p:blipFill>
        <p:spPr>
          <a:xfrm rot="1853925">
            <a:off x="6722851" y="823325"/>
            <a:ext cx="2071692" cy="1933578"/>
          </a:xfrm>
          <a:prstGeom prst="rect">
            <a:avLst/>
          </a:prstGeom>
        </p:spPr>
      </p:pic>
      <p:pic>
        <p:nvPicPr>
          <p:cNvPr id="6" name="Рисунок 5" descr="cveta-97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71604" y="5143512"/>
            <a:ext cx="9429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Мишка, съешь и ты, дружок.</a:t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сплин\Desktop\Пирожки\миш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0364" y="1071546"/>
            <a:ext cx="3357576" cy="5249010"/>
          </a:xfrm>
          <a:prstGeom prst="rect">
            <a:avLst/>
          </a:prstGeom>
          <a:noFill/>
        </p:spPr>
      </p:pic>
      <p:pic>
        <p:nvPicPr>
          <p:cNvPr id="5" name="Рисунок 4" descr="698287.gif"/>
          <p:cNvPicPr/>
          <p:nvPr/>
        </p:nvPicPr>
        <p:blipFill>
          <a:blip r:embed="rId3" cstate="print"/>
          <a:stretch>
            <a:fillRect/>
          </a:stretch>
        </p:blipFill>
        <p:spPr>
          <a:xfrm rot="1853925">
            <a:off x="6722852" y="823323"/>
            <a:ext cx="2071692" cy="1933578"/>
          </a:xfrm>
          <a:prstGeom prst="rect">
            <a:avLst/>
          </a:prstGeom>
        </p:spPr>
      </p:pic>
      <p:pic>
        <p:nvPicPr>
          <p:cNvPr id="6" name="Рисунок 5" descr="cveta-97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5286388"/>
            <a:ext cx="9429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0000"/>
                </a:solidFill>
              </a:rPr>
              <a:t>Пирожок тебе, Лиса.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46" name="Picture 2" descr="C:\Users\сплин\Desktop\Пирожки\лис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191772"/>
            <a:ext cx="4133868" cy="5041302"/>
          </a:xfrm>
          <a:prstGeom prst="rect">
            <a:avLst/>
          </a:prstGeom>
          <a:noFill/>
        </p:spPr>
      </p:pic>
      <p:pic>
        <p:nvPicPr>
          <p:cNvPr id="5" name="Рисунок 4" descr="698287.gif"/>
          <p:cNvPicPr/>
          <p:nvPr/>
        </p:nvPicPr>
        <p:blipFill>
          <a:blip r:embed="rId3" cstate="print"/>
          <a:stretch>
            <a:fillRect/>
          </a:stretch>
        </p:blipFill>
        <p:spPr>
          <a:xfrm rot="1853925">
            <a:off x="6722852" y="966200"/>
            <a:ext cx="2071692" cy="1933578"/>
          </a:xfrm>
          <a:prstGeom prst="rect">
            <a:avLst/>
          </a:prstGeom>
        </p:spPr>
      </p:pic>
      <p:pic>
        <p:nvPicPr>
          <p:cNvPr id="6" name="Рисунок 5" descr="cveta-97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5072074"/>
            <a:ext cx="942975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0000"/>
                </a:solidFill>
              </a:rPr>
              <a:t>Очень вкусная игра!</a:t>
            </a:r>
            <a:br>
              <a:rPr lang="ru-RU" b="1" i="1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Picture 4" descr="E:\Работа\Мама работа\Анимашки\multyashki-1805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214554"/>
            <a:ext cx="2181237" cy="2181237"/>
          </a:xfrm>
          <a:prstGeom prst="rect">
            <a:avLst/>
          </a:prstGeom>
          <a:noFill/>
        </p:spPr>
      </p:pic>
      <p:pic>
        <p:nvPicPr>
          <p:cNvPr id="5" name="Picture 4" descr="E:\Работа\Мама работа\Анимашки\multyashki-18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3500438"/>
            <a:ext cx="2076426" cy="2076426"/>
          </a:xfrm>
          <a:prstGeom prst="rect">
            <a:avLst/>
          </a:prstGeom>
          <a:noFill/>
        </p:spPr>
      </p:pic>
      <p:pic>
        <p:nvPicPr>
          <p:cNvPr id="6" name="Picture 4" descr="E:\Работа\Мама работа\Анимашки\multyashki-180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1357298"/>
            <a:ext cx="1933550" cy="1933550"/>
          </a:xfrm>
          <a:prstGeom prst="rect">
            <a:avLst/>
          </a:prstGeom>
          <a:noFill/>
        </p:spPr>
      </p:pic>
      <p:pic>
        <p:nvPicPr>
          <p:cNvPr id="7" name="Рисунок 6" descr="698287.gif"/>
          <p:cNvPicPr/>
          <p:nvPr/>
        </p:nvPicPr>
        <p:blipFill>
          <a:blip r:embed="rId3" cstate="print"/>
          <a:stretch>
            <a:fillRect/>
          </a:stretch>
        </p:blipFill>
        <p:spPr>
          <a:xfrm rot="1853925">
            <a:off x="7207472" y="180382"/>
            <a:ext cx="2071692" cy="1933578"/>
          </a:xfrm>
          <a:prstGeom prst="rect">
            <a:avLst/>
          </a:prstGeom>
        </p:spPr>
      </p:pic>
      <p:pic>
        <p:nvPicPr>
          <p:cNvPr id="9" name="Рисунок 8" descr="звездочки летят.gif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71670" y="1643050"/>
            <a:ext cx="4887624" cy="3807506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38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«Пирожки»</vt:lpstr>
      <vt:lpstr>Я пеку, пеку, пеку Всем друзьям по пирожку. </vt:lpstr>
      <vt:lpstr>Пирожок для Мышки, </vt:lpstr>
      <vt:lpstr>Для Заиньки-трусишки, </vt:lpstr>
      <vt:lpstr>Для Лягушки пирожок, </vt:lpstr>
      <vt:lpstr>Мишка, съешь и ты, дружок. </vt:lpstr>
      <vt:lpstr>Пирожок тебе, Лиса.</vt:lpstr>
      <vt:lpstr>Очень вкусная игра!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«УГАДАЙ СКАЗКУ»</dc:title>
  <dc:creator>VASILEK</dc:creator>
  <cp:lastModifiedBy>GT</cp:lastModifiedBy>
  <cp:revision>10</cp:revision>
  <dcterms:created xsi:type="dcterms:W3CDTF">2012-06-20T18:11:03Z</dcterms:created>
  <dcterms:modified xsi:type="dcterms:W3CDTF">2014-01-07T14:44:43Z</dcterms:modified>
</cp:coreProperties>
</file>